
<file path=[Content_Types].xml><?xml version="1.0" encoding="utf-8"?>
<Types xmlns="http://schemas.openxmlformats.org/package/2006/content-types">
  <Default Extension="bin" ContentType="application/vnd.ms-office.activeX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D865-16F3-46BA-BC0D-DEF00F5F2C19}" type="datetimeFigureOut">
              <a:rPr lang="es-CO" smtClean="0"/>
              <a:t>06/11/2015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01EC8-CA19-4897-BEA9-52AA3EF20B9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54594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D865-16F3-46BA-BC0D-DEF00F5F2C19}" type="datetimeFigureOut">
              <a:rPr lang="es-CO" smtClean="0"/>
              <a:t>06/11/2015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01EC8-CA19-4897-BEA9-52AA3EF20B9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52105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D865-16F3-46BA-BC0D-DEF00F5F2C19}" type="datetimeFigureOut">
              <a:rPr lang="es-CO" smtClean="0"/>
              <a:t>06/11/2015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01EC8-CA19-4897-BEA9-52AA3EF20B9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96105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D865-16F3-46BA-BC0D-DEF00F5F2C19}" type="datetimeFigureOut">
              <a:rPr lang="es-CO" smtClean="0"/>
              <a:t>06/11/2015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01EC8-CA19-4897-BEA9-52AA3EF20B9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81479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D865-16F3-46BA-BC0D-DEF00F5F2C19}" type="datetimeFigureOut">
              <a:rPr lang="es-CO" smtClean="0"/>
              <a:t>06/11/2015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01EC8-CA19-4897-BEA9-52AA3EF20B9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33707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D865-16F3-46BA-BC0D-DEF00F5F2C19}" type="datetimeFigureOut">
              <a:rPr lang="es-CO" smtClean="0"/>
              <a:t>06/11/2015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01EC8-CA19-4897-BEA9-52AA3EF20B9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4282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D865-16F3-46BA-BC0D-DEF00F5F2C19}" type="datetimeFigureOut">
              <a:rPr lang="es-CO" smtClean="0"/>
              <a:t>06/11/2015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01EC8-CA19-4897-BEA9-52AA3EF20B9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62043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D865-16F3-46BA-BC0D-DEF00F5F2C19}" type="datetimeFigureOut">
              <a:rPr lang="es-CO" smtClean="0"/>
              <a:t>06/11/2015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01EC8-CA19-4897-BEA9-52AA3EF20B9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85193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D865-16F3-46BA-BC0D-DEF00F5F2C19}" type="datetimeFigureOut">
              <a:rPr lang="es-CO" smtClean="0"/>
              <a:t>06/11/2015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01EC8-CA19-4897-BEA9-52AA3EF20B9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27435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D865-16F3-46BA-BC0D-DEF00F5F2C19}" type="datetimeFigureOut">
              <a:rPr lang="es-CO" smtClean="0"/>
              <a:t>06/11/2015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01EC8-CA19-4897-BEA9-52AA3EF20B9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658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D865-16F3-46BA-BC0D-DEF00F5F2C19}" type="datetimeFigureOut">
              <a:rPr lang="es-CO" smtClean="0"/>
              <a:t>06/11/2015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01EC8-CA19-4897-BEA9-52AA3EF20B9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27460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3D865-16F3-46BA-BC0D-DEF00F5F2C19}" type="datetimeFigureOut">
              <a:rPr lang="es-CO" smtClean="0"/>
              <a:t>06/11/2015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01EC8-CA19-4897-BEA9-52AA3EF20B9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49723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" Target="slide3.xml"/><Relationship Id="rId7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s.wikipedia.org/wiki/Windows_8" TargetMode="External"/><Relationship Id="rId5" Type="http://schemas.openxmlformats.org/officeDocument/2006/relationships/hyperlink" Target="TRABAJO_FINAL_NOMINA_INFORMATICA%20WV.doc" TargetMode="External"/><Relationship Id="rId4" Type="http://schemas.openxmlformats.org/officeDocument/2006/relationships/hyperlink" Target="NOMINA_PAGO_DE_SUELDOS_LW.xl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4033337" y="271432"/>
            <a:ext cx="38100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WINDOWS 8</a:t>
            </a:r>
            <a:endParaRPr lang="es-E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7" name="Rectángulo redondeado 6">
            <a:hlinkClick r:id="rId2" action="ppaction://hlinksldjump"/>
          </p:cNvPr>
          <p:cNvSpPr/>
          <p:nvPr/>
        </p:nvSpPr>
        <p:spPr>
          <a:xfrm>
            <a:off x="362607" y="1418897"/>
            <a:ext cx="3925614" cy="5517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 smtClean="0"/>
              <a:t>Definición</a:t>
            </a:r>
            <a:endParaRPr lang="es-CO" sz="3200" dirty="0"/>
          </a:p>
        </p:txBody>
      </p:sp>
      <p:sp>
        <p:nvSpPr>
          <p:cNvPr id="8" name="Rectángulo redondeado 7">
            <a:hlinkClick r:id="rId3" action="ppaction://hlinksldjump"/>
          </p:cNvPr>
          <p:cNvSpPr/>
          <p:nvPr/>
        </p:nvSpPr>
        <p:spPr>
          <a:xfrm>
            <a:off x="362607" y="2312276"/>
            <a:ext cx="3925614" cy="5517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 smtClean="0"/>
              <a:t>Partes Fundamentales</a:t>
            </a:r>
            <a:endParaRPr lang="es-CO" sz="3200" dirty="0"/>
          </a:p>
        </p:txBody>
      </p:sp>
      <p:sp>
        <p:nvSpPr>
          <p:cNvPr id="10" name="Rectángulo redondeado 9">
            <a:hlinkClick r:id="rId4" action="ppaction://hlinkfile"/>
          </p:cNvPr>
          <p:cNvSpPr/>
          <p:nvPr/>
        </p:nvSpPr>
        <p:spPr>
          <a:xfrm>
            <a:off x="362607" y="3205655"/>
            <a:ext cx="3925614" cy="5517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 smtClean="0"/>
              <a:t>Archivo Excel</a:t>
            </a:r>
            <a:endParaRPr lang="es-CO" sz="3200" dirty="0"/>
          </a:p>
        </p:txBody>
      </p:sp>
      <p:sp>
        <p:nvSpPr>
          <p:cNvPr id="11" name="Rectángulo redondeado 10">
            <a:hlinkClick r:id="rId5" action="ppaction://hlinkfile"/>
          </p:cNvPr>
          <p:cNvSpPr/>
          <p:nvPr/>
        </p:nvSpPr>
        <p:spPr>
          <a:xfrm>
            <a:off x="362607" y="4099034"/>
            <a:ext cx="3925614" cy="5517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 smtClean="0"/>
              <a:t>Archivo Word</a:t>
            </a:r>
            <a:endParaRPr lang="es-CO" sz="3200" dirty="0"/>
          </a:p>
        </p:txBody>
      </p:sp>
      <p:sp>
        <p:nvSpPr>
          <p:cNvPr id="12" name="Rectángulo redondeado 11">
            <a:hlinkClick r:id="rId6"/>
          </p:cNvPr>
          <p:cNvSpPr/>
          <p:nvPr/>
        </p:nvSpPr>
        <p:spPr>
          <a:xfrm>
            <a:off x="362607" y="4992413"/>
            <a:ext cx="3925614" cy="5517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 smtClean="0"/>
              <a:t>Pagina Web</a:t>
            </a:r>
            <a:endParaRPr lang="es-CO" sz="3200" dirty="0"/>
          </a:p>
        </p:txBody>
      </p:sp>
      <p:sp>
        <p:nvSpPr>
          <p:cNvPr id="13" name="Rectángulo redondeado 12">
            <a:hlinkClick r:id="rId7" action="ppaction://hlinksldjump"/>
          </p:cNvPr>
          <p:cNvSpPr/>
          <p:nvPr/>
        </p:nvSpPr>
        <p:spPr>
          <a:xfrm>
            <a:off x="362607" y="5880536"/>
            <a:ext cx="3925614" cy="5517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 smtClean="0"/>
              <a:t>Video</a:t>
            </a:r>
            <a:endParaRPr lang="es-CO" sz="3200" dirty="0"/>
          </a:p>
        </p:txBody>
      </p:sp>
      <p:pic>
        <p:nvPicPr>
          <p:cNvPr id="1026" name="Picture 2" descr="Resultado de imagen para windows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8651" y="1891862"/>
            <a:ext cx="6729527" cy="3900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uadroTexto 13"/>
          <p:cNvSpPr txBox="1"/>
          <p:nvPr/>
        </p:nvSpPr>
        <p:spPr>
          <a:xfrm>
            <a:off x="5058651" y="6156432"/>
            <a:ext cx="67295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00" dirty="0" smtClean="0"/>
              <a:t>Fuente: http://blog.linio.com.co/electronicos/computadores-y-tablets/windows-8-rechazado</a:t>
            </a:r>
            <a:endParaRPr lang="es-CO" sz="1000" dirty="0"/>
          </a:p>
        </p:txBody>
      </p:sp>
    </p:spTree>
    <p:extLst>
      <p:ext uri="{BB962C8B-B14F-4D97-AF65-F5344CB8AC3E}">
        <p14:creationId xmlns:p14="http://schemas.microsoft.com/office/powerpoint/2010/main" val="163152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389012" y="271432"/>
            <a:ext cx="30986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Definición</a:t>
            </a:r>
            <a:endParaRPr lang="es-E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5912069" y="1497724"/>
            <a:ext cx="592783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Windows 8</a:t>
            </a:r>
            <a:r>
              <a:rPr lang="es-CO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es un sistema operativo diseñado por Microsoft. Su mayor diferencia con las versiones anteriores de </a:t>
            </a:r>
            <a:r>
              <a:rPr lang="es-CO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Windows</a:t>
            </a:r>
            <a:r>
              <a:rPr lang="es-CO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es que presenta cambios en el menú de inicio, en la interacción y en la conectividad.</a:t>
            </a:r>
          </a:p>
        </p:txBody>
      </p:sp>
      <p:pic>
        <p:nvPicPr>
          <p:cNvPr id="2050" name="Picture 2" descr="Resultado de imagen para que es windows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403" y="1671145"/>
            <a:ext cx="5222082" cy="3326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234403" y="5344510"/>
            <a:ext cx="5222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 dirty="0" smtClean="0"/>
              <a:t>Fuente: http://www.configurarequipos.com/actualidad-informatica/3686/noticias-windows-8-dell-xps-15z-windows-phone-7-mango-expo-3d</a:t>
            </a:r>
            <a:endParaRPr lang="es-CO" sz="1000" dirty="0"/>
          </a:p>
        </p:txBody>
      </p:sp>
      <p:sp>
        <p:nvSpPr>
          <p:cNvPr id="5" name="Flecha arriba 4">
            <a:hlinkClick r:id="rId3" action="ppaction://hlinksldjump"/>
          </p:cNvPr>
          <p:cNvSpPr/>
          <p:nvPr/>
        </p:nvSpPr>
        <p:spPr>
          <a:xfrm>
            <a:off x="11083159" y="5744620"/>
            <a:ext cx="756744" cy="83141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6724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07273" y="271432"/>
            <a:ext cx="64621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Partes fundamentales</a:t>
            </a:r>
            <a:endParaRPr lang="es-E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99895" y="1653543"/>
            <a:ext cx="268996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El Escritorio</a:t>
            </a:r>
            <a:endParaRPr lang="es-ES" sz="40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99895" y="2569779"/>
            <a:ext cx="619549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 el área principal de Windows, que aparece al arrancar el ordenador. Desde ella se accede a todas las herramientas, utilidades y  programas  instalados en el ordenador, mediante iconos de acceso directo, opciones de menú existentes en el botón Inicio de Windows, la  Barra de tareas de Windows ...</a:t>
            </a:r>
          </a:p>
        </p:txBody>
      </p:sp>
      <p:pic>
        <p:nvPicPr>
          <p:cNvPr id="3074" name="Picture 2" descr="Resultado de imagen para que es el escritorio de windows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6039" y="2065303"/>
            <a:ext cx="5072485" cy="3799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6766039" y="6085490"/>
            <a:ext cx="50724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 dirty="0" smtClean="0"/>
              <a:t>Fuente: http://www.taringa.net/comunidades/win8oficial/7018462/Pregunta-Como-tienen-ustedes-su-escritorio-windows-8.html</a:t>
            </a:r>
            <a:endParaRPr lang="es-CO" sz="1000" dirty="0"/>
          </a:p>
        </p:txBody>
      </p:sp>
      <p:sp>
        <p:nvSpPr>
          <p:cNvPr id="7" name="Flecha arriba 6">
            <a:hlinkClick r:id="rId3" action="ppaction://hlinksldjump"/>
          </p:cNvPr>
          <p:cNvSpPr/>
          <p:nvPr/>
        </p:nvSpPr>
        <p:spPr>
          <a:xfrm>
            <a:off x="11083159" y="5744620"/>
            <a:ext cx="756744" cy="83141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7736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010853" y="350259"/>
            <a:ext cx="18549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Video</a:t>
            </a:r>
            <a:endParaRPr lang="es-E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Flecha arriba 4">
            <a:hlinkClick r:id="rId4" action="ppaction://hlinksldjump"/>
          </p:cNvPr>
          <p:cNvSpPr/>
          <p:nvPr/>
        </p:nvSpPr>
        <p:spPr>
          <a:xfrm>
            <a:off x="11083159" y="5744620"/>
            <a:ext cx="756744" cy="83141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4100" name="ShockwaveFlash1" r:id="rId2" imgW="6858000" imgH="4224240"/>
        </mc:Choice>
        <mc:Fallback>
          <p:control name="ShockwaveFlash1" r:id="rId2" imgW="6858000" imgH="4224240">
            <p:pic>
              <p:nvPicPr>
                <p:cNvPr id="4" name="ShockwaveFlash1"/>
                <p:cNvPicPr>
                  <a:picLocks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733550" y="1639888"/>
                  <a:ext cx="6858000" cy="4224337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17344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60</Words>
  <Application>Microsoft Office PowerPoint</Application>
  <PresentationFormat>Panorámica</PresentationFormat>
  <Paragraphs>16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01061-05</dc:creator>
  <cp:lastModifiedBy>01061-05</cp:lastModifiedBy>
  <cp:revision>7</cp:revision>
  <dcterms:created xsi:type="dcterms:W3CDTF">2015-11-07T01:05:23Z</dcterms:created>
  <dcterms:modified xsi:type="dcterms:W3CDTF">2015-11-07T02:12:52Z</dcterms:modified>
</cp:coreProperties>
</file>